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8" r:id="rId10"/>
    <p:sldId id="266" r:id="rId11"/>
    <p:sldId id="267" r:id="rId12"/>
    <p:sldId id="269" r:id="rId13"/>
    <p:sldId id="270" r:id="rId14"/>
    <p:sldId id="271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32"/>
  </p:normalViewPr>
  <p:slideViewPr>
    <p:cSldViewPr snapToGrid="0">
      <p:cViewPr>
        <p:scale>
          <a:sx n="137" d="100"/>
          <a:sy n="137" d="100"/>
        </p:scale>
        <p:origin x="-136" y="-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9EDE3-0E92-AA4D-9C53-ABB317282A25}" type="datetimeFigureOut">
              <a:rPr lang="en-US" smtClean="0"/>
              <a:t>5/1/25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DEBE8-0372-6C46-8665-115DDC46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47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Cs of LMF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525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scheduling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54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V&amp;V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5049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LML goals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1520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8595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of artifacts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79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Systems modeling tasks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720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LMF viewpoints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28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 focus areas of LMF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94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baselines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51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Forward and reverse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600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up necessities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790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MBSE tool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974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Risk deliverables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DEBE8-0372-6C46-8665-115DDC4679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043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894CF-BEA7-48F7-D8A8-496EABA69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BDDAC1-F8C3-FF89-7C52-634DA50AF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7E38E-0B28-E455-656A-19F21E55B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0921B-83BF-8B16-CE7D-47F039AC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051C4-53FF-454D-F297-4E1F7E2E8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29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5ABA-C6B2-7D2A-B370-26024EDA6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D4E8D0-C09B-9B22-B877-A6A635918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45452-4595-4F85-3193-B73DB1151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47220-7666-38FC-4AA9-B1D999823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D17C5-B2D8-3B00-9975-9EA6AE9D7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07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0C2E49-5337-6BEE-2E27-F8A08A0E4C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7990E-FDD2-F90A-EC17-C3DFD66750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A9CD2-D61B-BCFF-D410-3A8B6752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06893-09DC-447D-173A-1E29ECC24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ACA60-C626-A1A4-62FF-DDDDE6447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663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2AED-BF7F-B94F-A772-716F902FC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AE567-FDDD-207C-A2C8-F25AE1416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E6D1F-D090-2194-046C-97934F125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4391C-3AF4-65B6-46E5-C75213DF8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D00CF-E231-4B37-F619-E38CD973A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10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980DD-2308-35DE-18B7-ADF68DB3E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C4C0D2-C5BC-4B41-30CC-03CF80356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A5066-C2BA-591D-E920-328F1A602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F1CA7-DE55-C3A1-EC8C-1D37AE339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8D960-BE73-E376-A0C7-1810C0C72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217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27E5D-339B-CC2A-02BD-3C7345389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E6C90-225C-5CDB-5688-90331131B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64F1F2-8EC4-6D44-653A-43AA8CA084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AEE60B-2D29-87E6-E3C6-90094F36D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B0E0C-7115-2F2B-F434-3373BC753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9CCED8-BE87-F7D8-D87E-E2AC79B7A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74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1A960-C67E-C6E2-1C83-2F731E7B3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A3998-1104-2B07-A475-6DBA7933F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108B2-1BC9-E843-0F22-EC616F0AB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068D95-AC70-051D-1F73-20EE9B857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A7F280-3824-12A4-C860-6F27FBBD78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290A83-6E7B-B352-1AC6-D00F17FA0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FC17FA-EF8F-5583-64EA-3DE1FEA2F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2AFE4F-6778-FFD4-6E85-5C5ED517C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466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CD103-817F-6BD7-3695-98D2D0D47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5A88E4-4410-68EC-D61F-127B466D7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2C9D2E-DD6A-F58C-C2F8-57B3F7C3C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22732D-A62F-4413-225E-F1F9118DF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181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18D2C3-0DA3-59AC-44AB-BB7AC9CF9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578FA0-B7DF-DB1E-BE12-B4F2BBBD4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048C12-24B4-30F7-45E3-0090E3595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18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56F16-1610-044A-08DD-59560BE8B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ED465-F738-2575-77F8-9DC5ACC5E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927372-FA8E-0ECE-9E9A-84E53B6C61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00708-1E43-BF2E-39F7-50A0687C7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A64B60-0AC2-858D-8046-A63CAE2A9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1AF5A-87D3-791E-9ADA-E38867880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653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8F25D-86DE-A9FA-E5A9-CE0E9382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7493DD-9E1F-6A4A-B61F-9125A6DF4F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14BD26-DA4C-48AF-7758-BFA9B94C86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131776-4A23-DE68-A63F-473C8B5CA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16132-0ED4-5E4D-D6F8-541F8BC8F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A17B69-53E5-3DEA-2D50-0AF0F4697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14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2A132D-42DC-5AEC-EFAC-596025CB1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DF115-0BA9-14D4-A4A2-6DA600C55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92D80-EF90-C81F-74AB-23518B64C4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500176-2D1A-014D-B539-2D95D400805D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19C93-CA03-F280-7EDD-F98DC0834B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DDE87-4519-1195-E142-3A36E5D47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206395-A1F7-1B4D-B259-79682F59B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02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967E5BD0-1786-F12F-7F20-7F325321C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" y="1783080"/>
            <a:ext cx="4723560" cy="365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EDB71A-6214-E9B4-5650-B1D1B879AC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255" y="1216490"/>
            <a:ext cx="4014496" cy="384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597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61512C-21AF-430B-34A2-B8CA5B2EB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8923" y="482400"/>
            <a:ext cx="1667503" cy="52554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B8B438-C282-A761-12A5-1E5E56FA3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1666" y="2033166"/>
            <a:ext cx="77343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161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7C3BC2-4F4B-128C-79E8-7BB618DB9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48" y="1198557"/>
            <a:ext cx="4988642" cy="189532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EA69D4-5650-932A-DC5D-713FE9422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329" y="3429000"/>
            <a:ext cx="7772400" cy="202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64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AEECFC-952A-266B-7E0F-9BA9D9A84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84" y="415152"/>
            <a:ext cx="4061226" cy="50152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ABBD79-67DE-6524-A9EB-D3A3B2153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200" y="1287826"/>
            <a:ext cx="5665237" cy="298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830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B30993-FCB8-BBBD-0018-39F548960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84" y="415152"/>
            <a:ext cx="4061226" cy="50152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29E314-863F-BECF-3E74-A9E7486B7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2235" y="154184"/>
            <a:ext cx="3327400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429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088177-3ABE-4B18-149D-3BB5FABB8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470" y="314599"/>
            <a:ext cx="3742094" cy="46140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1390FEB-DAB4-D421-CD98-51BF78085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4472" y="502346"/>
            <a:ext cx="4752262" cy="449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05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8099A4-2F2F-DC25-E08F-D2EAA18DA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021" y="447869"/>
            <a:ext cx="2975890" cy="492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63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EA8E81-2C8F-BE6B-572D-D8EAAEBCD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2384" y="718881"/>
            <a:ext cx="5551714" cy="39968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B0AF460-A650-F701-7A95-E72CB86588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470" y="314599"/>
            <a:ext cx="3742094" cy="461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472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B76D02-CBA9-BA28-8B92-8D244549D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850" y="996950"/>
            <a:ext cx="59563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905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547F4C-97D5-A1CF-5264-FE42C01DD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3135" y="833526"/>
            <a:ext cx="5924938" cy="505025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B5B3DA3-6F3C-21D8-9A83-1A14939962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60" y="1517995"/>
            <a:ext cx="5223510" cy="296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84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AF91A7-D892-579B-53B3-05BF343A4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90" y="1336336"/>
            <a:ext cx="4385310" cy="41853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38B166-1139-B795-7D5B-BE4943AE27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8069" y="1493517"/>
            <a:ext cx="5441302" cy="354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47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2528C4-141F-B955-1531-B54014E6B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90" y="1336336"/>
            <a:ext cx="4385310" cy="41853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8A0F71-C8BA-1640-D9A5-93C7EDAD40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8233" y="1817675"/>
            <a:ext cx="6309049" cy="346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50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1E3639-C4CA-2B79-99E9-9CA3369B4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778" y="1271145"/>
            <a:ext cx="4903067" cy="37029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142D65-3E98-9533-AC34-9C99DED22B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157" y="2052057"/>
            <a:ext cx="5205413" cy="2388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10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D7A1BD-7F0B-C4C0-0C74-DDDF46684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7" y="1753995"/>
            <a:ext cx="2195177" cy="9335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C0CC18-B2EE-BE92-5C10-38D7E4C487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3092" y="3236842"/>
            <a:ext cx="2164586" cy="9335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ADDBB5-275C-5FA5-1036-0D8E961E8A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4487" y="2155703"/>
            <a:ext cx="4967644" cy="216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514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571EB9-FE6F-B6E6-BFD1-67648B854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290" y="1834266"/>
            <a:ext cx="4980709" cy="31894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3E4556-D762-3113-F958-5A3DCBDA7D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040" y="1244845"/>
            <a:ext cx="4622670" cy="419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523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4B1223-42AA-C131-9EEA-80CB36A52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206" y="1595459"/>
            <a:ext cx="4410913" cy="35102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D4EE60-0802-34AB-42E2-1623EFB7D2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2541" y="2103571"/>
            <a:ext cx="5929307" cy="300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855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4D0F63-27FF-5F11-94BD-783B317BD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920" y="1551392"/>
            <a:ext cx="4410913" cy="35102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E8DF18-447D-68AD-2204-B5B4F307F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31017"/>
            <a:ext cx="4808764" cy="499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514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50</Words>
  <Application>Microsoft Macintosh PowerPoint</Application>
  <PresentationFormat>Widescreen</PresentationFormat>
  <Paragraphs>28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Sarah Rudder</dc:creator>
  <cp:lastModifiedBy>Sarah Rudder</cp:lastModifiedBy>
  <cp:revision>6</cp:revision>
  <dcterms:created xsi:type="dcterms:W3CDTF">2025-05-01T00:35:05Z</dcterms:created>
  <dcterms:modified xsi:type="dcterms:W3CDTF">2025-05-02T05:17:04Z</dcterms:modified>
</cp:coreProperties>
</file>

<file path=docProps/thumbnail.jpeg>
</file>